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7"/>
    <p:restoredTop sz="94675"/>
  </p:normalViewPr>
  <p:slideViewPr>
    <p:cSldViewPr snapToGrid="0" snapToObjects="1">
      <p:cViewPr varScale="1">
        <p:scale>
          <a:sx n="97" d="100"/>
          <a:sy n="97" d="100"/>
        </p:scale>
        <p:origin x="22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FDD0DA-4A2D-A044-9422-E28A1F35853F}" type="datetimeFigureOut">
              <a:rPr lang="en-US" smtClean="0"/>
              <a:t>6/3/20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BD5CA-D51E-FC40-B6D9-C519EB5CBC34}" type="slidenum">
              <a:rPr lang="en-US" smtClean="0"/>
              <a:t>‹#›</a:t>
            </a:fld>
            <a:endParaRPr lang="en-US"/>
          </a:p>
        </p:txBody>
      </p:sp>
    </p:spTree>
    <p:extLst>
      <p:ext uri="{BB962C8B-B14F-4D97-AF65-F5344CB8AC3E}">
        <p14:creationId xmlns:p14="http://schemas.microsoft.com/office/powerpoint/2010/main" val="11432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DD0DA-4A2D-A044-9422-E28A1F35853F}" type="datetimeFigureOut">
              <a:rPr lang="en-US" smtClean="0"/>
              <a:t>6/3/20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BD5CA-D51E-FC40-B6D9-C519EB5CBC34}" type="slidenum">
              <a:rPr lang="en-US" smtClean="0"/>
              <a:t>‹#›</a:t>
            </a:fld>
            <a:endParaRPr lang="en-US"/>
          </a:p>
        </p:txBody>
      </p:sp>
    </p:spTree>
    <p:extLst>
      <p:ext uri="{BB962C8B-B14F-4D97-AF65-F5344CB8AC3E}">
        <p14:creationId xmlns:p14="http://schemas.microsoft.com/office/powerpoint/2010/main" val="9132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DD0DA-4A2D-A044-9422-E28A1F35853F}" type="datetimeFigureOut">
              <a:rPr lang="en-US" smtClean="0"/>
              <a:t>6/3/20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BD5CA-D51E-FC40-B6D9-C519EB5CBC34}" type="slidenum">
              <a:rPr lang="en-US" smtClean="0"/>
              <a:t>‹#›</a:t>
            </a:fld>
            <a:endParaRPr lang="en-US"/>
          </a:p>
        </p:txBody>
      </p:sp>
    </p:spTree>
    <p:extLst>
      <p:ext uri="{BB962C8B-B14F-4D97-AF65-F5344CB8AC3E}">
        <p14:creationId xmlns:p14="http://schemas.microsoft.com/office/powerpoint/2010/main" val="156029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DD0DA-4A2D-A044-9422-E28A1F35853F}" type="datetimeFigureOut">
              <a:rPr lang="en-US" smtClean="0"/>
              <a:t>6/3/20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BD5CA-D51E-FC40-B6D9-C519EB5CBC34}" type="slidenum">
              <a:rPr lang="en-US" smtClean="0"/>
              <a:t>‹#›</a:t>
            </a:fld>
            <a:endParaRPr lang="en-US"/>
          </a:p>
        </p:txBody>
      </p:sp>
    </p:spTree>
    <p:extLst>
      <p:ext uri="{BB962C8B-B14F-4D97-AF65-F5344CB8AC3E}">
        <p14:creationId xmlns:p14="http://schemas.microsoft.com/office/powerpoint/2010/main" val="157196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DD0DA-4A2D-A044-9422-E28A1F35853F}" type="datetimeFigureOut">
              <a:rPr lang="en-US" smtClean="0"/>
              <a:t>6/3/20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BD5CA-D51E-FC40-B6D9-C519EB5CBC34}" type="slidenum">
              <a:rPr lang="en-US" smtClean="0"/>
              <a:t>‹#›</a:t>
            </a:fld>
            <a:endParaRPr lang="en-US"/>
          </a:p>
        </p:txBody>
      </p:sp>
    </p:spTree>
    <p:extLst>
      <p:ext uri="{BB962C8B-B14F-4D97-AF65-F5344CB8AC3E}">
        <p14:creationId xmlns:p14="http://schemas.microsoft.com/office/powerpoint/2010/main" val="160777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FDD0DA-4A2D-A044-9422-E28A1F35853F}" type="datetimeFigureOut">
              <a:rPr lang="en-US" smtClean="0"/>
              <a:t>6/3/20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BD5CA-D51E-FC40-B6D9-C519EB5CBC34}" type="slidenum">
              <a:rPr lang="en-US" smtClean="0"/>
              <a:t>‹#›</a:t>
            </a:fld>
            <a:endParaRPr lang="en-US"/>
          </a:p>
        </p:txBody>
      </p:sp>
    </p:spTree>
    <p:extLst>
      <p:ext uri="{BB962C8B-B14F-4D97-AF65-F5344CB8AC3E}">
        <p14:creationId xmlns:p14="http://schemas.microsoft.com/office/powerpoint/2010/main" val="12613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FDD0DA-4A2D-A044-9422-E28A1F35853F}" type="datetimeFigureOut">
              <a:rPr lang="en-US" smtClean="0"/>
              <a:t>6/3/20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BD5CA-D51E-FC40-B6D9-C519EB5CBC34}" type="slidenum">
              <a:rPr lang="en-US" smtClean="0"/>
              <a:t>‹#›</a:t>
            </a:fld>
            <a:endParaRPr lang="en-US"/>
          </a:p>
        </p:txBody>
      </p:sp>
    </p:spTree>
    <p:extLst>
      <p:ext uri="{BB962C8B-B14F-4D97-AF65-F5344CB8AC3E}">
        <p14:creationId xmlns:p14="http://schemas.microsoft.com/office/powerpoint/2010/main" val="34102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FDD0DA-4A2D-A044-9422-E28A1F35853F}" type="datetimeFigureOut">
              <a:rPr lang="en-US" smtClean="0"/>
              <a:t>6/3/20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BD5CA-D51E-FC40-B6D9-C519EB5CBC34}" type="slidenum">
              <a:rPr lang="en-US" smtClean="0"/>
              <a:t>‹#›</a:t>
            </a:fld>
            <a:endParaRPr lang="en-US"/>
          </a:p>
        </p:txBody>
      </p:sp>
    </p:spTree>
    <p:extLst>
      <p:ext uri="{BB962C8B-B14F-4D97-AF65-F5344CB8AC3E}">
        <p14:creationId xmlns:p14="http://schemas.microsoft.com/office/powerpoint/2010/main" val="206478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DD0DA-4A2D-A044-9422-E28A1F35853F}" type="datetimeFigureOut">
              <a:rPr lang="en-US" smtClean="0"/>
              <a:t>6/3/20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BD5CA-D51E-FC40-B6D9-C519EB5CBC34}" type="slidenum">
              <a:rPr lang="en-US" smtClean="0"/>
              <a:t>‹#›</a:t>
            </a:fld>
            <a:endParaRPr lang="en-US"/>
          </a:p>
        </p:txBody>
      </p:sp>
    </p:spTree>
    <p:extLst>
      <p:ext uri="{BB962C8B-B14F-4D97-AF65-F5344CB8AC3E}">
        <p14:creationId xmlns:p14="http://schemas.microsoft.com/office/powerpoint/2010/main" val="168808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DD0DA-4A2D-A044-9422-E28A1F35853F}" type="datetimeFigureOut">
              <a:rPr lang="en-US" smtClean="0"/>
              <a:t>6/3/20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BD5CA-D51E-FC40-B6D9-C519EB5CBC34}" type="slidenum">
              <a:rPr lang="en-US" smtClean="0"/>
              <a:t>‹#›</a:t>
            </a:fld>
            <a:endParaRPr lang="en-US"/>
          </a:p>
        </p:txBody>
      </p:sp>
    </p:spTree>
    <p:extLst>
      <p:ext uri="{BB962C8B-B14F-4D97-AF65-F5344CB8AC3E}">
        <p14:creationId xmlns:p14="http://schemas.microsoft.com/office/powerpoint/2010/main" val="12219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DD0DA-4A2D-A044-9422-E28A1F35853F}" type="datetimeFigureOut">
              <a:rPr lang="en-US" smtClean="0"/>
              <a:t>6/3/20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BD5CA-D51E-FC40-B6D9-C519EB5CBC34}" type="slidenum">
              <a:rPr lang="en-US" smtClean="0"/>
              <a:t>‹#›</a:t>
            </a:fld>
            <a:endParaRPr lang="en-US"/>
          </a:p>
        </p:txBody>
      </p:sp>
    </p:spTree>
    <p:extLst>
      <p:ext uri="{BB962C8B-B14F-4D97-AF65-F5344CB8AC3E}">
        <p14:creationId xmlns:p14="http://schemas.microsoft.com/office/powerpoint/2010/main" val="11989499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DD0DA-4A2D-A044-9422-E28A1F35853F}" type="datetimeFigureOut">
              <a:rPr lang="en-US" smtClean="0"/>
              <a:t>6/3/20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BD5CA-D51E-FC40-B6D9-C519EB5CBC34}" type="slidenum">
              <a:rPr lang="en-US" smtClean="0"/>
              <a:t>‹#›</a:t>
            </a:fld>
            <a:endParaRPr lang="en-US"/>
          </a:p>
        </p:txBody>
      </p:sp>
    </p:spTree>
    <p:extLst>
      <p:ext uri="{BB962C8B-B14F-4D97-AF65-F5344CB8AC3E}">
        <p14:creationId xmlns:p14="http://schemas.microsoft.com/office/powerpoint/2010/main" val="559525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mailto:stocktonstaff@stocktonsprings.lib.me.us%20?subject=Pick%20up%20order%20reques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atalog.stocktonsprings.lib.me.us/district/servlet/presentlistsitesform.do;jsessionid=08F4A0E5B0FB31AEA4CF9061CE68FB74?districtMode=true"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https://stocktonspringslibrary.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tocktonstaff@stocktonsprings.lib.me.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611"/>
            <a:ext cx="9144000" cy="1202077"/>
          </a:xfrm>
        </p:spPr>
        <p:txBody>
          <a:bodyPr>
            <a:normAutofit/>
          </a:bodyPr>
          <a:lstStyle/>
          <a:p>
            <a:r>
              <a:rPr lang="en-US" sz="4000" dirty="0" smtClean="0"/>
              <a:t>Stockton Springs Community Library </a:t>
            </a:r>
            <a:br>
              <a:rPr lang="en-US" sz="4000" dirty="0" smtClean="0"/>
            </a:br>
            <a:r>
              <a:rPr lang="en-US" sz="4000" dirty="0" smtClean="0"/>
              <a:t>SSCL catalog search</a:t>
            </a:r>
            <a:endParaRPr lang="en-US" sz="4000" dirty="0"/>
          </a:p>
        </p:txBody>
      </p:sp>
      <p:sp>
        <p:nvSpPr>
          <p:cNvPr id="3" name="Subtitle 2"/>
          <p:cNvSpPr>
            <a:spLocks noGrp="1"/>
          </p:cNvSpPr>
          <p:nvPr>
            <p:ph type="subTitle" idx="1"/>
          </p:nvPr>
        </p:nvSpPr>
        <p:spPr>
          <a:xfrm>
            <a:off x="729464" y="1880172"/>
            <a:ext cx="5313527" cy="4480871"/>
          </a:xfrm>
        </p:spPr>
        <p:txBody>
          <a:bodyPr anchor="ctr">
            <a:normAutofit fontScale="92500" lnSpcReduction="20000"/>
          </a:bodyPr>
          <a:lstStyle/>
          <a:p>
            <a:pPr algn="l"/>
            <a:r>
              <a:rPr lang="en-US" dirty="0" smtClean="0"/>
              <a:t>Stockton Springs Community Library has re-opened as of June 1, 2020 . Covid-19 related restrictions are in place to make the library a safe place for you, your family, and our volunteer library staff. </a:t>
            </a:r>
          </a:p>
          <a:p>
            <a:pPr algn="l"/>
            <a:r>
              <a:rPr lang="en-US" dirty="0" smtClean="0"/>
              <a:t>The new rules are posted on the library door, our Facebook page, and website. Please call during library hours if you have questions or concerns. </a:t>
            </a:r>
          </a:p>
          <a:p>
            <a:pPr algn="l"/>
            <a:r>
              <a:rPr lang="en-US" dirty="0" smtClean="0"/>
              <a:t>One way you can make your visit safer and faster is to search our catalog online and request items in advance of your visit.  You can also check to see if an item is available before you come.</a:t>
            </a:r>
          </a:p>
          <a:p>
            <a:pPr algn="l"/>
            <a:r>
              <a:rPr lang="en-US" dirty="0" smtClean="0"/>
              <a:t>The following slides provide instructions and examples on how to access the library catalog from our website.</a:t>
            </a:r>
          </a:p>
        </p:txBody>
      </p:sp>
      <p:pic>
        <p:nvPicPr>
          <p:cNvPr id="5" name="Picture 4"/>
          <p:cNvPicPr>
            <a:picLocks noChangeAspect="1"/>
          </p:cNvPicPr>
          <p:nvPr/>
        </p:nvPicPr>
        <p:blipFill>
          <a:blip r:embed="rId2"/>
          <a:stretch>
            <a:fillRect/>
          </a:stretch>
        </p:blipFill>
        <p:spPr>
          <a:xfrm>
            <a:off x="7023652" y="1674688"/>
            <a:ext cx="3717658" cy="2762633"/>
          </a:xfrm>
          <a:prstGeom prst="rect">
            <a:avLst/>
          </a:prstGeom>
        </p:spPr>
      </p:pic>
      <p:sp>
        <p:nvSpPr>
          <p:cNvPr id="6" name="Rectangle 5"/>
          <p:cNvSpPr/>
          <p:nvPr/>
        </p:nvSpPr>
        <p:spPr>
          <a:xfrm>
            <a:off x="7023652" y="4437321"/>
            <a:ext cx="4586146" cy="1477328"/>
          </a:xfrm>
          <a:prstGeom prst="rect">
            <a:avLst/>
          </a:prstGeom>
        </p:spPr>
        <p:txBody>
          <a:bodyPr wrap="square">
            <a:spAutoFit/>
          </a:bodyPr>
          <a:lstStyle/>
          <a:p>
            <a:r>
              <a:rPr lang="en-US" dirty="0" smtClean="0"/>
              <a:t>Make your selection then </a:t>
            </a:r>
          </a:p>
          <a:p>
            <a:r>
              <a:rPr lang="en-US" dirty="0" smtClean="0"/>
              <a:t>phone 207-567-4147 </a:t>
            </a:r>
          </a:p>
          <a:p>
            <a:r>
              <a:rPr lang="en-US" dirty="0" smtClean="0"/>
              <a:t>or email (Subject: pick up order request) </a:t>
            </a:r>
            <a:r>
              <a:rPr lang="en-US" dirty="0" smtClean="0">
                <a:hlinkClick r:id="rId3"/>
              </a:rPr>
              <a:t>stocktonstaff@stocktonsprings.lib.me.us</a:t>
            </a:r>
            <a:endParaRPr lang="en-US" dirty="0" smtClean="0"/>
          </a:p>
          <a:p>
            <a:endParaRPr lang="en-US" dirty="0"/>
          </a:p>
        </p:txBody>
      </p:sp>
    </p:spTree>
    <p:extLst>
      <p:ext uri="{BB962C8B-B14F-4D97-AF65-F5344CB8AC3E}">
        <p14:creationId xmlns:p14="http://schemas.microsoft.com/office/powerpoint/2010/main" val="955285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611"/>
            <a:ext cx="9144000" cy="1202077"/>
          </a:xfrm>
        </p:spPr>
        <p:txBody>
          <a:bodyPr>
            <a:normAutofit/>
          </a:bodyPr>
          <a:lstStyle/>
          <a:p>
            <a:r>
              <a:rPr lang="en-US" sz="4000" dirty="0" smtClean="0"/>
              <a:t>Stockton Springs Community Library </a:t>
            </a:r>
            <a:br>
              <a:rPr lang="en-US" sz="4000" dirty="0" smtClean="0"/>
            </a:br>
            <a:r>
              <a:rPr lang="en-US" sz="4000" dirty="0" smtClean="0"/>
              <a:t>SSCL catalog search tools</a:t>
            </a:r>
            <a:endParaRPr lang="en-US" sz="4000" dirty="0"/>
          </a:p>
        </p:txBody>
      </p:sp>
      <p:sp>
        <p:nvSpPr>
          <p:cNvPr id="3" name="Subtitle 2"/>
          <p:cNvSpPr>
            <a:spLocks noGrp="1"/>
          </p:cNvSpPr>
          <p:nvPr>
            <p:ph type="subTitle" idx="1"/>
          </p:nvPr>
        </p:nvSpPr>
        <p:spPr>
          <a:xfrm>
            <a:off x="6293293" y="2320173"/>
            <a:ext cx="4541178" cy="996591"/>
          </a:xfrm>
        </p:spPr>
        <p:txBody>
          <a:bodyPr>
            <a:noAutofit/>
          </a:bodyPr>
          <a:lstStyle/>
          <a:p>
            <a:pPr algn="l"/>
            <a:r>
              <a:rPr lang="en-US" sz="1600" dirty="0" smtClean="0"/>
              <a:t>SSCL </a:t>
            </a:r>
            <a:r>
              <a:rPr lang="en-US" sz="1600" dirty="0"/>
              <a:t>website </a:t>
            </a:r>
            <a:r>
              <a:rPr lang="en-US" sz="1600" u="sng" dirty="0">
                <a:hlinkClick r:id="rId2"/>
              </a:rPr>
              <a:t>https://stocktonspringslibrary.org/</a:t>
            </a:r>
            <a:endParaRPr lang="en-US" sz="1600" dirty="0"/>
          </a:p>
          <a:p>
            <a:pPr algn="l"/>
            <a:r>
              <a:rPr lang="en-US" sz="1600" dirty="0" smtClean="0"/>
              <a:t>Direct link to catalog </a:t>
            </a:r>
            <a:r>
              <a:rPr lang="en-US" sz="1600" dirty="0" smtClean="0">
                <a:hlinkClick r:id="rId3"/>
              </a:rPr>
              <a:t>Follett Destiny - SSCL Catalog</a:t>
            </a:r>
            <a:endParaRPr 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53" y="2320173"/>
            <a:ext cx="5370758" cy="4110580"/>
          </a:xfrm>
          <a:prstGeom prst="rect">
            <a:avLst/>
          </a:prstGeom>
        </p:spPr>
      </p:pic>
      <p:cxnSp>
        <p:nvCxnSpPr>
          <p:cNvPr id="13" name="Straight Arrow Connector 12"/>
          <p:cNvCxnSpPr/>
          <p:nvPr/>
        </p:nvCxnSpPr>
        <p:spPr>
          <a:xfrm flipH="1">
            <a:off x="3405809" y="2941983"/>
            <a:ext cx="4253948" cy="1258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96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611"/>
            <a:ext cx="9144000" cy="1202077"/>
          </a:xfrm>
        </p:spPr>
        <p:txBody>
          <a:bodyPr>
            <a:normAutofit/>
          </a:bodyPr>
          <a:lstStyle/>
          <a:p>
            <a:r>
              <a:rPr lang="en-US" sz="4000" dirty="0" smtClean="0"/>
              <a:t>Stockton Springs Community Library </a:t>
            </a:r>
            <a:br>
              <a:rPr lang="en-US" sz="4000" dirty="0" smtClean="0"/>
            </a:br>
            <a:r>
              <a:rPr lang="en-US" sz="4000" dirty="0" smtClean="0"/>
              <a:t>SSCL catalog search instructions</a:t>
            </a:r>
            <a:endParaRPr lang="en-US" sz="4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642" y="2092739"/>
            <a:ext cx="2286000" cy="4064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912" y="2105782"/>
            <a:ext cx="6207539" cy="2018957"/>
          </a:xfrm>
          <a:prstGeom prst="rect">
            <a:avLst/>
          </a:prstGeom>
        </p:spPr>
      </p:pic>
      <p:cxnSp>
        <p:nvCxnSpPr>
          <p:cNvPr id="12" name="Straight Arrow Connector 11"/>
          <p:cNvCxnSpPr/>
          <p:nvPr/>
        </p:nvCxnSpPr>
        <p:spPr>
          <a:xfrm flipV="1">
            <a:off x="2782957" y="3843130"/>
            <a:ext cx="3313043" cy="39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68912" y="4532243"/>
            <a:ext cx="6207539" cy="923330"/>
          </a:xfrm>
          <a:prstGeom prst="rect">
            <a:avLst/>
          </a:prstGeom>
          <a:noFill/>
        </p:spPr>
        <p:txBody>
          <a:bodyPr wrap="square" rtlCol="0">
            <a:spAutoFit/>
          </a:bodyPr>
          <a:lstStyle/>
          <a:p>
            <a:r>
              <a:rPr lang="en-US" dirty="0" smtClean="0"/>
              <a:t>From the SSCL webpage link to the catalog, choose “library search” and then click </a:t>
            </a:r>
          </a:p>
          <a:p>
            <a:pPr marL="285750" indent="-285750">
              <a:buFont typeface="Arial" charset="0"/>
              <a:buChar char="•"/>
            </a:pPr>
            <a:r>
              <a:rPr lang="en-US" dirty="0" smtClean="0"/>
              <a:t>Stockton Springs Community Library </a:t>
            </a:r>
            <a:endParaRPr lang="en-US" dirty="0"/>
          </a:p>
        </p:txBody>
      </p:sp>
    </p:spTree>
    <p:extLst>
      <p:ext uri="{BB962C8B-B14F-4D97-AF65-F5344CB8AC3E}">
        <p14:creationId xmlns:p14="http://schemas.microsoft.com/office/powerpoint/2010/main" val="132617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611"/>
            <a:ext cx="9144000" cy="1202077"/>
          </a:xfrm>
        </p:spPr>
        <p:txBody>
          <a:bodyPr>
            <a:normAutofit/>
          </a:bodyPr>
          <a:lstStyle/>
          <a:p>
            <a:r>
              <a:rPr lang="en-US" sz="4000" dirty="0" smtClean="0"/>
              <a:t>Stockton Springs Community Library </a:t>
            </a:r>
            <a:br>
              <a:rPr lang="en-US" sz="4000" dirty="0" smtClean="0"/>
            </a:br>
            <a:r>
              <a:rPr lang="en-US" sz="4000" dirty="0" smtClean="0"/>
              <a:t>SSCL catalog search instructions</a:t>
            </a:r>
            <a:endParaRPr lang="en-US" sz="4000" dirty="0"/>
          </a:p>
        </p:txBody>
      </p:sp>
      <p:pic>
        <p:nvPicPr>
          <p:cNvPr id="3" name="Picture 2"/>
          <p:cNvPicPr>
            <a:picLocks noChangeAspect="1"/>
          </p:cNvPicPr>
          <p:nvPr/>
        </p:nvPicPr>
        <p:blipFill>
          <a:blip r:embed="rId2"/>
          <a:stretch>
            <a:fillRect/>
          </a:stretch>
        </p:blipFill>
        <p:spPr>
          <a:xfrm>
            <a:off x="5168347" y="1962718"/>
            <a:ext cx="5976731" cy="3717894"/>
          </a:xfrm>
          <a:prstGeom prst="rect">
            <a:avLst/>
          </a:prstGeom>
        </p:spPr>
      </p:pic>
      <p:sp>
        <p:nvSpPr>
          <p:cNvPr id="4" name="TextBox 3"/>
          <p:cNvSpPr txBox="1"/>
          <p:nvPr/>
        </p:nvSpPr>
        <p:spPr>
          <a:xfrm>
            <a:off x="490330" y="2067339"/>
            <a:ext cx="4015409" cy="3970318"/>
          </a:xfrm>
          <a:prstGeom prst="rect">
            <a:avLst/>
          </a:prstGeom>
          <a:noFill/>
        </p:spPr>
        <p:txBody>
          <a:bodyPr wrap="square" rtlCol="0">
            <a:spAutoFit/>
          </a:bodyPr>
          <a:lstStyle/>
          <a:p>
            <a:r>
              <a:rPr lang="en-US" dirty="0" smtClean="0"/>
              <a:t>Use the “find” box on the Basic Search tab screen to search for the item you are interested in, then click the appropriate category: Keyword, Title, Author, Subject, or Series. </a:t>
            </a:r>
          </a:p>
          <a:p>
            <a:endParaRPr lang="en-US" dirty="0"/>
          </a:p>
          <a:p>
            <a:r>
              <a:rPr lang="en-US" dirty="0" smtClean="0"/>
              <a:t>You can also enter the Material Type in the drop down box just below the find box. </a:t>
            </a:r>
          </a:p>
          <a:p>
            <a:endParaRPr lang="en-US" dirty="0"/>
          </a:p>
          <a:p>
            <a:r>
              <a:rPr lang="en-US" dirty="0" smtClean="0"/>
              <a:t>Two other options along side the Basic Search tab are: Power Search and Visual Search, which give you other ways to search.</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096" y="3098844"/>
            <a:ext cx="3750366" cy="2710771"/>
          </a:xfrm>
          <a:prstGeom prst="rect">
            <a:avLst/>
          </a:prstGeom>
        </p:spPr>
      </p:pic>
      <p:cxnSp>
        <p:nvCxnSpPr>
          <p:cNvPr id="11" name="Straight Arrow Connector 10"/>
          <p:cNvCxnSpPr/>
          <p:nvPr/>
        </p:nvCxnSpPr>
        <p:spPr>
          <a:xfrm flipV="1">
            <a:off x="4386470" y="3098844"/>
            <a:ext cx="5022573" cy="1910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337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611"/>
            <a:ext cx="9144000" cy="1202077"/>
          </a:xfrm>
        </p:spPr>
        <p:txBody>
          <a:bodyPr>
            <a:normAutofit/>
          </a:bodyPr>
          <a:lstStyle/>
          <a:p>
            <a:r>
              <a:rPr lang="en-US" sz="4000" dirty="0" smtClean="0"/>
              <a:t>Stockton Springs Community Library </a:t>
            </a:r>
            <a:br>
              <a:rPr lang="en-US" sz="4000" dirty="0" smtClean="0"/>
            </a:br>
            <a:r>
              <a:rPr lang="en-US" sz="4000" dirty="0" smtClean="0"/>
              <a:t>SSCL catalog search example</a:t>
            </a:r>
            <a:endParaRPr lang="en-US" sz="4000" dirty="0"/>
          </a:p>
        </p:txBody>
      </p:sp>
      <p:sp>
        <p:nvSpPr>
          <p:cNvPr id="4" name="TextBox 3"/>
          <p:cNvSpPr txBox="1"/>
          <p:nvPr/>
        </p:nvSpPr>
        <p:spPr>
          <a:xfrm>
            <a:off x="490330" y="2067340"/>
            <a:ext cx="10018644" cy="1754326"/>
          </a:xfrm>
          <a:prstGeom prst="rect">
            <a:avLst/>
          </a:prstGeom>
          <a:noFill/>
        </p:spPr>
        <p:txBody>
          <a:bodyPr wrap="square" rtlCol="0">
            <a:spAutoFit/>
          </a:bodyPr>
          <a:lstStyle/>
          <a:p>
            <a:r>
              <a:rPr lang="en-US" dirty="0" smtClean="0"/>
              <a:t>Here’s an example of a search. After typing in Stockton Springs author “Mac Smith” in the find box, the category “Author” was selected. The search result shows his book “Mainers on the </a:t>
            </a:r>
            <a:r>
              <a:rPr lang="en-US" dirty="0" err="1" smtClean="0"/>
              <a:t>Titantic</a:t>
            </a:r>
            <a:r>
              <a:rPr lang="en-US" dirty="0" smtClean="0"/>
              <a:t>” with the call number 910.91 SMI is available at the library. The number indicates where the book is shelved at the library.  His latest book will be available at SSCL very soon. </a:t>
            </a:r>
          </a:p>
          <a:p>
            <a:endParaRPr lang="en-US" dirty="0"/>
          </a:p>
          <a:p>
            <a:r>
              <a:rPr lang="en-US" dirty="0" smtClean="0"/>
              <a:t>You can also browse authors or further refine your search. </a:t>
            </a:r>
            <a:endParaRPr lang="en-US" dirty="0"/>
          </a:p>
        </p:txBody>
      </p:sp>
      <p:pic>
        <p:nvPicPr>
          <p:cNvPr id="6" name="Picture 5"/>
          <p:cNvPicPr>
            <a:picLocks noChangeAspect="1"/>
          </p:cNvPicPr>
          <p:nvPr/>
        </p:nvPicPr>
        <p:blipFill>
          <a:blip r:embed="rId2"/>
          <a:stretch>
            <a:fillRect/>
          </a:stretch>
        </p:blipFill>
        <p:spPr>
          <a:xfrm>
            <a:off x="583096" y="3918644"/>
            <a:ext cx="8771340" cy="2588174"/>
          </a:xfrm>
          <a:prstGeom prst="rect">
            <a:avLst/>
          </a:prstGeom>
        </p:spPr>
      </p:pic>
      <p:cxnSp>
        <p:nvCxnSpPr>
          <p:cNvPr id="8" name="Straight Arrow Connector 7"/>
          <p:cNvCxnSpPr/>
          <p:nvPr/>
        </p:nvCxnSpPr>
        <p:spPr>
          <a:xfrm>
            <a:off x="2226365" y="3544668"/>
            <a:ext cx="1431235" cy="1345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834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611"/>
            <a:ext cx="9144000" cy="1202077"/>
          </a:xfrm>
        </p:spPr>
        <p:txBody>
          <a:bodyPr>
            <a:normAutofit/>
          </a:bodyPr>
          <a:lstStyle/>
          <a:p>
            <a:r>
              <a:rPr lang="en-US" sz="4000" dirty="0" smtClean="0"/>
              <a:t>Stockton Springs Community Library </a:t>
            </a:r>
            <a:br>
              <a:rPr lang="en-US" sz="4000" dirty="0" smtClean="0"/>
            </a:br>
            <a:r>
              <a:rPr lang="en-US" sz="4000" dirty="0" smtClean="0"/>
              <a:t>SSCL catalog search using Destiny Quest</a:t>
            </a:r>
            <a:endParaRPr lang="en-US" sz="4000" dirty="0"/>
          </a:p>
        </p:txBody>
      </p:sp>
      <p:pic>
        <p:nvPicPr>
          <p:cNvPr id="3" name="Picture 2"/>
          <p:cNvPicPr>
            <a:picLocks noChangeAspect="1"/>
          </p:cNvPicPr>
          <p:nvPr/>
        </p:nvPicPr>
        <p:blipFill>
          <a:blip r:embed="rId2"/>
          <a:stretch>
            <a:fillRect/>
          </a:stretch>
        </p:blipFill>
        <p:spPr>
          <a:xfrm>
            <a:off x="4664765" y="2080671"/>
            <a:ext cx="7244875" cy="4429784"/>
          </a:xfrm>
          <a:prstGeom prst="rect">
            <a:avLst/>
          </a:prstGeom>
        </p:spPr>
      </p:pic>
      <p:sp>
        <p:nvSpPr>
          <p:cNvPr id="5" name="TextBox 4"/>
          <p:cNvSpPr txBox="1"/>
          <p:nvPr/>
        </p:nvSpPr>
        <p:spPr>
          <a:xfrm>
            <a:off x="596347" y="2279375"/>
            <a:ext cx="3299791" cy="3139321"/>
          </a:xfrm>
          <a:prstGeom prst="rect">
            <a:avLst/>
          </a:prstGeom>
          <a:noFill/>
        </p:spPr>
        <p:txBody>
          <a:bodyPr wrap="square" rtlCol="0">
            <a:spAutoFit/>
          </a:bodyPr>
          <a:lstStyle/>
          <a:p>
            <a:r>
              <a:rPr lang="en-US" dirty="0" smtClean="0"/>
              <a:t>Another tool available on our website is called Destiny Quest. This tool allows you to see what are the top 10 items in circulation from our library. </a:t>
            </a:r>
          </a:p>
          <a:p>
            <a:endParaRPr lang="en-US" dirty="0"/>
          </a:p>
          <a:p>
            <a:r>
              <a:rPr lang="en-US" dirty="0" smtClean="0"/>
              <a:t>The tool also lists New Arrivals, so if you’ve been waiting for a new book or movie to be available at SSCL, this is the place to check first. </a:t>
            </a:r>
            <a:endParaRPr lang="en-US" dirty="0"/>
          </a:p>
        </p:txBody>
      </p:sp>
    </p:spTree>
    <p:extLst>
      <p:ext uri="{BB962C8B-B14F-4D97-AF65-F5344CB8AC3E}">
        <p14:creationId xmlns:p14="http://schemas.microsoft.com/office/powerpoint/2010/main" val="1284101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611"/>
            <a:ext cx="9144000" cy="1202077"/>
          </a:xfrm>
        </p:spPr>
        <p:txBody>
          <a:bodyPr>
            <a:normAutofit/>
          </a:bodyPr>
          <a:lstStyle/>
          <a:p>
            <a:r>
              <a:rPr lang="en-US" sz="4000" dirty="0" smtClean="0"/>
              <a:t>Stockton Springs Community Library </a:t>
            </a:r>
            <a:br>
              <a:rPr lang="en-US" sz="4000" dirty="0" smtClean="0"/>
            </a:br>
            <a:r>
              <a:rPr lang="en-US" sz="4000" dirty="0" smtClean="0"/>
              <a:t>SSCL catalog Destiny Quest - example</a:t>
            </a:r>
            <a:endParaRPr lang="en-US" sz="4000" dirty="0"/>
          </a:p>
        </p:txBody>
      </p:sp>
      <p:sp>
        <p:nvSpPr>
          <p:cNvPr id="5" name="TextBox 4"/>
          <p:cNvSpPr txBox="1"/>
          <p:nvPr/>
        </p:nvSpPr>
        <p:spPr>
          <a:xfrm>
            <a:off x="596348" y="1674689"/>
            <a:ext cx="10973352" cy="923330"/>
          </a:xfrm>
          <a:prstGeom prst="rect">
            <a:avLst/>
          </a:prstGeom>
          <a:noFill/>
        </p:spPr>
        <p:txBody>
          <a:bodyPr wrap="square" rtlCol="0">
            <a:spAutoFit/>
          </a:bodyPr>
          <a:lstStyle/>
          <a:p>
            <a:r>
              <a:rPr lang="en-US" dirty="0" smtClean="0"/>
              <a:t>Here’s an example of a search in Destiny Quest for books by Maine author Paul Doiron. As you can see quite a few are available since we’ve been closed for awhile.  If you click the book image you will be able to get more information about the book.  You can also “Shelf Browse from here, which will be described on the next slide. </a:t>
            </a:r>
            <a:endParaRPr lang="en-US" dirty="0"/>
          </a:p>
        </p:txBody>
      </p:sp>
      <p:pic>
        <p:nvPicPr>
          <p:cNvPr id="4" name="Picture 3"/>
          <p:cNvPicPr>
            <a:picLocks noChangeAspect="1"/>
          </p:cNvPicPr>
          <p:nvPr/>
        </p:nvPicPr>
        <p:blipFill>
          <a:blip r:embed="rId2"/>
          <a:stretch>
            <a:fillRect/>
          </a:stretch>
        </p:blipFill>
        <p:spPr>
          <a:xfrm>
            <a:off x="1119670" y="2733691"/>
            <a:ext cx="10403233" cy="3887638"/>
          </a:xfrm>
          <a:prstGeom prst="rect">
            <a:avLst/>
          </a:prstGeom>
        </p:spPr>
      </p:pic>
      <p:sp>
        <p:nvSpPr>
          <p:cNvPr id="6" name="Donut 5"/>
          <p:cNvSpPr/>
          <p:nvPr/>
        </p:nvSpPr>
        <p:spPr>
          <a:xfrm>
            <a:off x="6069496" y="4081669"/>
            <a:ext cx="1325217" cy="768626"/>
          </a:xfrm>
          <a:prstGeom prst="donut">
            <a:avLst/>
          </a:prstGeom>
          <a:no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p:nvPr/>
        </p:nvCxnSpPr>
        <p:spPr>
          <a:xfrm>
            <a:off x="5274365" y="2598019"/>
            <a:ext cx="1046922" cy="1708938"/>
          </a:xfrm>
          <a:prstGeom prst="straightConnector1">
            <a:avLst/>
          </a:prstGeom>
          <a:ln>
            <a:tailEnd type="triangle"/>
          </a:ln>
          <a:effectLst>
            <a:outerShdw blurRad="50800" dist="50800" dir="5400000" sx="50000" sy="5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485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611"/>
            <a:ext cx="9144000" cy="1202077"/>
          </a:xfrm>
        </p:spPr>
        <p:txBody>
          <a:bodyPr>
            <a:normAutofit/>
          </a:bodyPr>
          <a:lstStyle/>
          <a:p>
            <a:r>
              <a:rPr lang="en-US" sz="4000" dirty="0" smtClean="0"/>
              <a:t>Stockton Springs Community Library </a:t>
            </a:r>
            <a:br>
              <a:rPr lang="en-US" sz="4000" dirty="0" smtClean="0"/>
            </a:br>
            <a:r>
              <a:rPr lang="en-US" sz="4000" dirty="0" smtClean="0"/>
              <a:t>SSCL catalog Destiny Quest </a:t>
            </a:r>
            <a:r>
              <a:rPr lang="mr-IN" sz="4000" dirty="0" smtClean="0"/>
              <a:t>–</a:t>
            </a:r>
            <a:r>
              <a:rPr lang="en-US" sz="4000" dirty="0" smtClean="0"/>
              <a:t> shelf browse</a:t>
            </a:r>
            <a:endParaRPr lang="en-US" sz="4000" dirty="0"/>
          </a:p>
        </p:txBody>
      </p:sp>
      <p:sp>
        <p:nvSpPr>
          <p:cNvPr id="5" name="TextBox 4"/>
          <p:cNvSpPr txBox="1"/>
          <p:nvPr/>
        </p:nvSpPr>
        <p:spPr>
          <a:xfrm>
            <a:off x="596348" y="1674689"/>
            <a:ext cx="10973352" cy="1200329"/>
          </a:xfrm>
          <a:prstGeom prst="rect">
            <a:avLst/>
          </a:prstGeom>
          <a:noFill/>
        </p:spPr>
        <p:txBody>
          <a:bodyPr wrap="square" rtlCol="0">
            <a:spAutoFit/>
          </a:bodyPr>
          <a:lstStyle/>
          <a:p>
            <a:r>
              <a:rPr lang="en-US" dirty="0" smtClean="0"/>
              <a:t>Do you like to visit the library so you can look at all the titles and perhaps randomly find a book you’d like to read or movie for the night? You can do this from home too!  Just like in the library you need to start somewhere. </a:t>
            </a:r>
          </a:p>
          <a:p>
            <a:endParaRPr lang="en-US" dirty="0"/>
          </a:p>
          <a:p>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006" y="2570922"/>
            <a:ext cx="8114202" cy="3882049"/>
          </a:xfrm>
          <a:prstGeom prst="rect">
            <a:avLst/>
          </a:prstGeom>
        </p:spPr>
      </p:pic>
      <p:sp>
        <p:nvSpPr>
          <p:cNvPr id="8" name="TextBox 7"/>
          <p:cNvSpPr txBox="1"/>
          <p:nvPr/>
        </p:nvSpPr>
        <p:spPr>
          <a:xfrm>
            <a:off x="596348" y="2570922"/>
            <a:ext cx="3021494" cy="3139321"/>
          </a:xfrm>
          <a:prstGeom prst="rect">
            <a:avLst/>
          </a:prstGeom>
          <a:noFill/>
        </p:spPr>
        <p:txBody>
          <a:bodyPr wrap="square" rtlCol="0">
            <a:spAutoFit/>
          </a:bodyPr>
          <a:lstStyle/>
          <a:p>
            <a:r>
              <a:rPr lang="en-US" dirty="0" smtClean="0"/>
              <a:t>Check the box “shelf browse” (see previous slide) and more books will be listed along with their availability. </a:t>
            </a:r>
          </a:p>
          <a:p>
            <a:endParaRPr lang="en-US" dirty="0"/>
          </a:p>
          <a:p>
            <a:r>
              <a:rPr lang="en-US" dirty="0" smtClean="0"/>
              <a:t>This works for movies too. </a:t>
            </a:r>
          </a:p>
          <a:p>
            <a:endParaRPr lang="en-US" dirty="0"/>
          </a:p>
          <a:p>
            <a:r>
              <a:rPr lang="en-US" dirty="0" smtClean="0"/>
              <a:t>By paging left or right you can see other books and movies “on the shelves” that you might be interested in.</a:t>
            </a:r>
            <a:endParaRPr lang="en-US" dirty="0"/>
          </a:p>
        </p:txBody>
      </p:sp>
    </p:spTree>
    <p:extLst>
      <p:ext uri="{BB962C8B-B14F-4D97-AF65-F5344CB8AC3E}">
        <p14:creationId xmlns:p14="http://schemas.microsoft.com/office/powerpoint/2010/main" val="1223911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611"/>
            <a:ext cx="9144000" cy="1202077"/>
          </a:xfrm>
        </p:spPr>
        <p:txBody>
          <a:bodyPr>
            <a:normAutofit/>
          </a:bodyPr>
          <a:lstStyle/>
          <a:p>
            <a:r>
              <a:rPr lang="en-US" sz="4000" dirty="0" smtClean="0"/>
              <a:t>Stockton Springs Community Library </a:t>
            </a:r>
            <a:endParaRPr lang="en-US" sz="4000" dirty="0"/>
          </a:p>
        </p:txBody>
      </p:sp>
      <p:sp>
        <p:nvSpPr>
          <p:cNvPr id="5" name="TextBox 4"/>
          <p:cNvSpPr txBox="1"/>
          <p:nvPr/>
        </p:nvSpPr>
        <p:spPr>
          <a:xfrm>
            <a:off x="596348" y="1674689"/>
            <a:ext cx="10973352" cy="1754326"/>
          </a:xfrm>
          <a:prstGeom prst="rect">
            <a:avLst/>
          </a:prstGeom>
          <a:noFill/>
        </p:spPr>
        <p:txBody>
          <a:bodyPr wrap="square" rtlCol="0">
            <a:spAutoFit/>
          </a:bodyPr>
          <a:lstStyle/>
          <a:p>
            <a:r>
              <a:rPr lang="en-US" dirty="0" smtClean="0"/>
              <a:t>Once you have chosen your books and/or movies, call or email the library to have them ready for pick up at the circulation desk during library hours.  We will do our best to have them ready for you to pick up. </a:t>
            </a:r>
          </a:p>
          <a:p>
            <a:endParaRPr lang="en-US" dirty="0"/>
          </a:p>
          <a:p>
            <a:r>
              <a:rPr lang="en-US" dirty="0" smtClean="0"/>
              <a:t>You can also come in to the library with your list and find the book or movie yourself, search the stacks like you used to, just remember to wear a mask and follow the new library rules.  If you don’t want to come in the building we can hand them to you on the porch. </a:t>
            </a:r>
          </a:p>
        </p:txBody>
      </p:sp>
      <p:sp>
        <p:nvSpPr>
          <p:cNvPr id="7" name="TextBox 6"/>
          <p:cNvSpPr txBox="1"/>
          <p:nvPr/>
        </p:nvSpPr>
        <p:spPr>
          <a:xfrm>
            <a:off x="596348" y="3459696"/>
            <a:ext cx="5089111" cy="3139321"/>
          </a:xfrm>
          <a:prstGeom prst="rect">
            <a:avLst/>
          </a:prstGeom>
          <a:noFill/>
        </p:spPr>
        <p:txBody>
          <a:bodyPr wrap="square" rtlCol="0">
            <a:spAutoFit/>
          </a:bodyPr>
          <a:lstStyle/>
          <a:p>
            <a:r>
              <a:rPr lang="en-US" dirty="0" smtClean="0"/>
              <a:t>Phone: 207-567-3144</a:t>
            </a:r>
          </a:p>
          <a:p>
            <a:r>
              <a:rPr lang="en-US" dirty="0" smtClean="0"/>
              <a:t>Email:  </a:t>
            </a:r>
            <a:r>
              <a:rPr lang="en-US" dirty="0" smtClean="0">
                <a:hlinkClick r:id="rId2"/>
              </a:rPr>
              <a:t>stocktonstaff@stocktonsprings.lib.me.us</a:t>
            </a:r>
            <a:endParaRPr lang="en-US" dirty="0"/>
          </a:p>
          <a:p>
            <a:pPr fontAlgn="base"/>
            <a:endParaRPr lang="en-US" dirty="0" smtClean="0"/>
          </a:p>
          <a:p>
            <a:pPr fontAlgn="base"/>
            <a:r>
              <a:rPr lang="en-US" u="sng" dirty="0" smtClean="0"/>
              <a:t>Library Open Hours: </a:t>
            </a:r>
            <a:r>
              <a:rPr lang="en-US" dirty="0" smtClean="0"/>
              <a:t/>
            </a:r>
            <a:br>
              <a:rPr lang="en-US" dirty="0" smtClean="0"/>
            </a:br>
            <a:r>
              <a:rPr lang="en-US" dirty="0" smtClean="0"/>
              <a:t>Mon: 3:00 - 5:00 pm </a:t>
            </a:r>
            <a:br>
              <a:rPr lang="en-US" dirty="0" smtClean="0"/>
            </a:br>
            <a:r>
              <a:rPr lang="en-US" dirty="0" smtClean="0"/>
              <a:t>Tues: 4:00 - 7:00 pm </a:t>
            </a:r>
            <a:br>
              <a:rPr lang="en-US" dirty="0" smtClean="0"/>
            </a:br>
            <a:r>
              <a:rPr lang="en-US" dirty="0" smtClean="0"/>
              <a:t>Wed: 3:00 - 5:00 pm </a:t>
            </a:r>
            <a:br>
              <a:rPr lang="en-US" dirty="0" smtClean="0"/>
            </a:br>
            <a:r>
              <a:rPr lang="en-US" dirty="0" smtClean="0"/>
              <a:t>Thurs: 9:00 am - 12:00 &amp; 6:30 - 8:30 pm </a:t>
            </a:r>
            <a:br>
              <a:rPr lang="en-US" dirty="0" smtClean="0"/>
            </a:br>
            <a:r>
              <a:rPr lang="en-US" dirty="0" smtClean="0"/>
              <a:t>Fri: Closed </a:t>
            </a:r>
            <a:br>
              <a:rPr lang="en-US" dirty="0" smtClean="0"/>
            </a:br>
            <a:r>
              <a:rPr lang="en-US" dirty="0" smtClean="0"/>
              <a:t>Sat: 9:00 am - 3:00 pm </a:t>
            </a:r>
            <a:br>
              <a:rPr lang="en-US" dirty="0" smtClean="0"/>
            </a:br>
            <a:r>
              <a:rPr lang="en-US" dirty="0" smtClean="0"/>
              <a:t>Sun: Closed</a:t>
            </a:r>
            <a:endParaRPr lang="en-US" dirty="0" smtClean="0"/>
          </a:p>
        </p:txBody>
      </p:sp>
      <p:sp>
        <p:nvSpPr>
          <p:cNvPr id="4" name="TextBox 3"/>
          <p:cNvSpPr txBox="1"/>
          <p:nvPr/>
        </p:nvSpPr>
        <p:spPr>
          <a:xfrm>
            <a:off x="5685459" y="3406688"/>
            <a:ext cx="5672483" cy="3416320"/>
          </a:xfrm>
          <a:prstGeom prst="rect">
            <a:avLst/>
          </a:prstGeom>
          <a:noFill/>
        </p:spPr>
        <p:txBody>
          <a:bodyPr wrap="square" rtlCol="0">
            <a:spAutoFit/>
          </a:bodyPr>
          <a:lstStyle/>
          <a:p>
            <a:r>
              <a:rPr lang="en-US" dirty="0" smtClean="0"/>
              <a:t>Please use the subject line in your email: </a:t>
            </a:r>
            <a:r>
              <a:rPr lang="en-US" dirty="0" smtClean="0"/>
              <a:t>pick up order request. P</a:t>
            </a:r>
            <a:r>
              <a:rPr lang="en-US" dirty="0" smtClean="0"/>
              <a:t>rovide as much information as possible. </a:t>
            </a:r>
          </a:p>
          <a:p>
            <a:endParaRPr lang="en-US" dirty="0" smtClean="0"/>
          </a:p>
          <a:p>
            <a:r>
              <a:rPr lang="en-US" dirty="0" smtClean="0"/>
              <a:t>Your name (required)</a:t>
            </a:r>
          </a:p>
          <a:p>
            <a:r>
              <a:rPr lang="en-US" dirty="0" smtClean="0"/>
              <a:t>Best phone number to call or text you (required)</a:t>
            </a:r>
          </a:p>
          <a:p>
            <a:endParaRPr lang="en-US" dirty="0" smtClean="0"/>
          </a:p>
          <a:p>
            <a:r>
              <a:rPr lang="en-US" dirty="0" smtClean="0"/>
              <a:t>Book/movie title and format (ex. Kindle, hard print, audio book, DVD) </a:t>
            </a:r>
          </a:p>
          <a:p>
            <a:r>
              <a:rPr lang="en-US" dirty="0" smtClean="0"/>
              <a:t>Author/actor(s)</a:t>
            </a:r>
          </a:p>
          <a:p>
            <a:r>
              <a:rPr lang="en-US" dirty="0" smtClean="0"/>
              <a:t>Call number (if you know it)</a:t>
            </a:r>
          </a:p>
          <a:p>
            <a:r>
              <a:rPr lang="en-US" dirty="0" smtClean="0"/>
              <a:t>Date you would like to pick it up (optional)</a:t>
            </a:r>
          </a:p>
          <a:p>
            <a:endParaRPr lang="en-US" dirty="0"/>
          </a:p>
        </p:txBody>
      </p:sp>
    </p:spTree>
    <p:extLst>
      <p:ext uri="{BB962C8B-B14F-4D97-AF65-F5344CB8AC3E}">
        <p14:creationId xmlns:p14="http://schemas.microsoft.com/office/powerpoint/2010/main" val="603204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718</Words>
  <Application>Microsoft Macintosh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Calibri Light</vt:lpstr>
      <vt:lpstr>Mangal</vt:lpstr>
      <vt:lpstr>Arial</vt:lpstr>
      <vt:lpstr>Office Theme</vt:lpstr>
      <vt:lpstr>Stockton Springs Community Library  SSCL catalog search</vt:lpstr>
      <vt:lpstr>Stockton Springs Community Library  SSCL catalog search tools</vt:lpstr>
      <vt:lpstr>Stockton Springs Community Library  SSCL catalog search instructions</vt:lpstr>
      <vt:lpstr>Stockton Springs Community Library  SSCL catalog search instructions</vt:lpstr>
      <vt:lpstr>Stockton Springs Community Library  SSCL catalog search example</vt:lpstr>
      <vt:lpstr>Stockton Springs Community Library  SSCL catalog search using Destiny Quest</vt:lpstr>
      <vt:lpstr>Stockton Springs Community Library  SSCL catalog Destiny Quest - example</vt:lpstr>
      <vt:lpstr>Stockton Springs Community Library  SSCL catalog Destiny Quest – shelf browse</vt:lpstr>
      <vt:lpstr>Stockton Springs Community Library </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Stockton Springs Community Library  SSCL catalog search</dc:title>
  <dc:creator>Veronica Westbo</dc:creator>
  <cp:lastModifiedBy>Veronica Westbo</cp:lastModifiedBy>
  <cp:revision>18</cp:revision>
  <dcterms:created xsi:type="dcterms:W3CDTF">2020-06-03T16:52:45Z</dcterms:created>
  <dcterms:modified xsi:type="dcterms:W3CDTF">2020-06-03T18:52:00Z</dcterms:modified>
</cp:coreProperties>
</file>